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8727" y="4342566"/>
            <a:ext cx="6089388" cy="19235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907" y="6075869"/>
            <a:ext cx="4116763" cy="1728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658" y="9640448"/>
            <a:ext cx="4370579" cy="602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03818" y="5239559"/>
            <a:ext cx="12293721" cy="1456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8511" y="5649048"/>
            <a:ext cx="5978452" cy="373324"/>
            <a:chOff x="9878511" y="5649048"/>
            <a:chExt cx="5978452" cy="373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8513" y="5569050"/>
              <a:ext cx="618525" cy="69664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5240" y="5578002"/>
              <a:ext cx="3778450" cy="598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8511" y="6325882"/>
            <a:ext cx="5978452" cy="373324"/>
            <a:chOff x="9878511" y="6325882"/>
            <a:chExt cx="5978452" cy="373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8513" y="6245884"/>
              <a:ext cx="669773" cy="69664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5240" y="6254840"/>
              <a:ext cx="2670107" cy="598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511" y="7002716"/>
            <a:ext cx="5978452" cy="373324"/>
            <a:chOff x="9878511" y="7002716"/>
            <a:chExt cx="5978452" cy="37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8513" y="6922718"/>
              <a:ext cx="671440" cy="6966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4764" y="6936126"/>
              <a:ext cx="2471193" cy="591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8511" y="7774901"/>
            <a:ext cx="5533155" cy="348598"/>
            <a:chOff x="9878511" y="7774901"/>
            <a:chExt cx="5533155" cy="3485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4473" y="7700862"/>
              <a:ext cx="625088" cy="6447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5464" y="7642138"/>
              <a:ext cx="1380390" cy="65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78511" y="8458482"/>
            <a:ext cx="5533155" cy="348598"/>
            <a:chOff x="9878511" y="8458482"/>
            <a:chExt cx="5533155" cy="3485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4473" y="8384443"/>
              <a:ext cx="620459" cy="64475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5464" y="8387282"/>
              <a:ext cx="1501905" cy="598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606" y="911349"/>
            <a:ext cx="16534034" cy="21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718" y="2376413"/>
            <a:ext cx="11563900" cy="14630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52" y="3477475"/>
            <a:ext cx="10312670" cy="6415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3830" y="5684026"/>
            <a:ext cx="8299649" cy="4018223"/>
            <a:chOff x="9693830" y="5684026"/>
            <a:chExt cx="8299649" cy="4018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3830" y="5684026"/>
              <a:ext cx="8299649" cy="4018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66909" y="5803211"/>
            <a:ext cx="3833091" cy="3779853"/>
            <a:chOff x="5366909" y="5803211"/>
            <a:chExt cx="3833091" cy="37798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6909" y="5803211"/>
              <a:ext cx="3833091" cy="37798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416" y="911159"/>
            <a:ext cx="11156527" cy="2181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128" y="2726996"/>
            <a:ext cx="4170745" cy="14630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04" y="5285556"/>
            <a:ext cx="3403116" cy="15781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237" y="3840167"/>
            <a:ext cx="11351698" cy="963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180" y="6286190"/>
            <a:ext cx="3962232" cy="30211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8869" y="2878611"/>
            <a:ext cx="8085715" cy="3401054"/>
            <a:chOff x="9648869" y="2878611"/>
            <a:chExt cx="8085715" cy="3401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8869" y="2878611"/>
              <a:ext cx="8085715" cy="3401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5238" y="6532823"/>
            <a:ext cx="7969346" cy="3262451"/>
            <a:chOff x="9765238" y="6532823"/>
            <a:chExt cx="7969346" cy="326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5238" y="6532823"/>
              <a:ext cx="7969346" cy="32624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606" y="911349"/>
            <a:ext cx="10104872" cy="2180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128" y="2726996"/>
            <a:ext cx="6985211" cy="14630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237" y="3840167"/>
            <a:ext cx="8569555" cy="9633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128" y="5581719"/>
            <a:ext cx="2809669" cy="14630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237" y="6694889"/>
            <a:ext cx="8814498" cy="963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987" y="802092"/>
            <a:ext cx="6012729" cy="2088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447" y="2430704"/>
            <a:ext cx="16324498" cy="38268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230" y="6430384"/>
            <a:ext cx="4068500" cy="21841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804" y="7880555"/>
            <a:ext cx="16221374" cy="1575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607" y="911350"/>
            <a:ext cx="5649764" cy="2189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561" y="2864923"/>
            <a:ext cx="7505860" cy="32640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44761" y="2238443"/>
            <a:ext cx="25459109" cy="8868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2023-11-24T10:36:02Z</dcterms:created>
  <dcterms:modified xsi:type="dcterms:W3CDTF">2023-11-24T10:36:02Z</dcterms:modified>
</cp:coreProperties>
</file>